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1E40E-2041-4559-BF59-F3847F03184A}" type="datetimeFigureOut">
              <a:rPr lang="it-IT" smtClean="0"/>
              <a:pPr/>
              <a:t>12/10/2015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91EB-1643-49BD-9AAB-BB5A4D1CD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java.com/it/download/help/version_manual.xml" TargetMode="External"/><Relationship Id="rId5" Type="http://schemas.openxmlformats.org/officeDocument/2006/relationships/hyperlink" Target="https://www.java.com/it/download/manual.jsp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Cat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21893" cy="6858000"/>
          </a:xfrm>
          <a:prstGeom prst="rect">
            <a:avLst/>
          </a:prstGeom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88640"/>
            <a:ext cx="1905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5" name="Immagine 8"/>
          <p:cNvPicPr>
            <a:picLocks noChangeAspect="1" noChangeArrowheads="1"/>
          </p:cNvPicPr>
          <p:nvPr/>
        </p:nvPicPr>
        <p:blipFill>
          <a:blip r:embed="rId4" cstate="print"/>
          <a:srcRect l="37151" t="30962" r="38499" b="60909"/>
          <a:stretch>
            <a:fillRect/>
          </a:stretch>
        </p:blipFill>
        <p:spPr bwMode="auto">
          <a:xfrm>
            <a:off x="683568" y="404664"/>
            <a:ext cx="2178050" cy="600075"/>
          </a:xfrm>
          <a:prstGeom prst="rect">
            <a:avLst/>
          </a:prstGeom>
          <a:noFill/>
        </p:spPr>
      </p:pic>
      <p:sp>
        <p:nvSpPr>
          <p:cNvPr id="26" name="CasellaDiTesto 25"/>
          <p:cNvSpPr txBox="1"/>
          <p:nvPr/>
        </p:nvSpPr>
        <p:spPr>
          <a:xfrm>
            <a:off x="791072" y="1268760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Versione Java </a:t>
            </a:r>
            <a:r>
              <a:rPr lang="it-IT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Virtual</a:t>
            </a:r>
            <a:r>
              <a:rPr lang="it-IT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t-IT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Machine</a:t>
            </a:r>
            <a:r>
              <a:rPr lang="it-IT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(JVM) certificata:</a:t>
            </a:r>
          </a:p>
          <a:p>
            <a:pPr algn="ctr" fontAlgn="base"/>
            <a:r>
              <a:rPr lang="it-IT" sz="3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Version</a:t>
            </a:r>
            <a:r>
              <a:rPr lang="it-IT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8 </a:t>
            </a:r>
            <a:endParaRPr lang="it-IT" sz="1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 fontAlgn="base"/>
            <a:r>
              <a:rPr lang="it-IT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Update </a:t>
            </a:r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60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784227" y="2924944"/>
            <a:ext cx="835977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Link per scaricare la JVM certificata:</a:t>
            </a:r>
          </a:p>
          <a:p>
            <a:pPr algn="ctr"/>
            <a:r>
              <a:rPr lang="it-IT" dirty="0" smtClean="0">
                <a:hlinkClick r:id="rId5"/>
              </a:rPr>
              <a:t>https://www.java.com/it/download/manual.jsp</a:t>
            </a:r>
            <a:endParaRPr lang="it-IT" dirty="0" smtClean="0"/>
          </a:p>
          <a:p>
            <a:pPr algn="ctr"/>
            <a:endParaRPr lang="it-IT" b="1" dirty="0"/>
          </a:p>
          <a:p>
            <a:pPr algn="ctr"/>
            <a:r>
              <a:rPr lang="it-IT" sz="2400" b="1" dirty="0"/>
              <a:t>Come verificare quale Java </a:t>
            </a:r>
            <a:r>
              <a:rPr lang="it-IT" sz="2400" b="1" dirty="0" err="1"/>
              <a:t>Virtual</a:t>
            </a:r>
            <a:r>
              <a:rPr lang="it-IT" sz="2400" b="1" dirty="0"/>
              <a:t> </a:t>
            </a:r>
            <a:r>
              <a:rPr lang="it-IT" sz="2400" b="1" dirty="0" err="1"/>
              <a:t>Machine</a:t>
            </a:r>
            <a:r>
              <a:rPr lang="it-IT" sz="2400" b="1" dirty="0"/>
              <a:t> è installata sulla propria postazione:</a:t>
            </a:r>
          </a:p>
          <a:p>
            <a:pPr algn="ctr"/>
            <a:r>
              <a:rPr lang="it-IT" dirty="0" smtClean="0">
                <a:hlinkClick r:id="rId6"/>
              </a:rPr>
              <a:t>https://www.java.com/it/download/help/version_manual.xml#jcpl</a:t>
            </a:r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sz="2400" b="1" dirty="0"/>
              <a:t>Procedura per non effettuare l’aggiornamento automatico della Java </a:t>
            </a:r>
            <a:r>
              <a:rPr lang="it-IT" sz="2400" b="1" dirty="0" err="1"/>
              <a:t>Virtual</a:t>
            </a:r>
            <a:r>
              <a:rPr lang="it-IT" sz="2400" b="1" dirty="0"/>
              <a:t> </a:t>
            </a:r>
            <a:r>
              <a:rPr lang="it-IT" sz="2400" b="1" dirty="0" err="1"/>
              <a:t>Machine</a:t>
            </a:r>
            <a:r>
              <a:rPr lang="it-IT" sz="2400" b="1" dirty="0"/>
              <a:t>:</a:t>
            </a:r>
          </a:p>
          <a:p>
            <a:pPr algn="ctr"/>
            <a:r>
              <a:rPr lang="it-IT" dirty="0" smtClean="0"/>
              <a:t>Slide successiva</a:t>
            </a:r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Cat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21893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88640"/>
            <a:ext cx="1905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6" name="Immagine 8"/>
          <p:cNvPicPr>
            <a:picLocks noChangeAspect="1" noChangeArrowheads="1"/>
          </p:cNvPicPr>
          <p:nvPr/>
        </p:nvPicPr>
        <p:blipFill>
          <a:blip r:embed="rId4" cstate="print"/>
          <a:srcRect l="37151" t="30962" r="38499" b="60909"/>
          <a:stretch>
            <a:fillRect/>
          </a:stretch>
        </p:blipFill>
        <p:spPr bwMode="auto">
          <a:xfrm>
            <a:off x="683568" y="404664"/>
            <a:ext cx="2178050" cy="600075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683568" y="112474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Procedura per disabilitare l’aggiornamento automatico della JVM (Java </a:t>
            </a:r>
            <a:r>
              <a:rPr lang="it-IT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Virtual</a:t>
            </a:r>
            <a:r>
              <a:rPr lang="it-IT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t-IT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Machine</a:t>
            </a:r>
            <a:r>
              <a:rPr lang="it-IT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):</a:t>
            </a:r>
            <a:endParaRPr lang="it-IT" sz="2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83568" y="2056686"/>
            <a:ext cx="74533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buFontTx/>
              <a:buChar char="-"/>
            </a:pPr>
            <a:r>
              <a:rPr lang="it-IT" dirty="0" smtClean="0"/>
              <a:t>   Accedere al pannello di controllo </a:t>
            </a:r>
          </a:p>
          <a:p>
            <a:pPr fontAlgn="base">
              <a:buFontTx/>
              <a:buChar char="-"/>
            </a:pPr>
            <a:r>
              <a:rPr lang="it-IT" dirty="0"/>
              <a:t> </a:t>
            </a:r>
            <a:r>
              <a:rPr lang="it-IT" dirty="0" smtClean="0"/>
              <a:t>  Aprire JAVA </a:t>
            </a:r>
            <a:r>
              <a:rPr lang="it-IT" dirty="0" err="1" smtClean="0"/>
              <a:t>control</a:t>
            </a:r>
            <a:r>
              <a:rPr lang="it-IT" dirty="0" smtClean="0"/>
              <a:t> </a:t>
            </a:r>
            <a:r>
              <a:rPr lang="it-IT" dirty="0" err="1" smtClean="0"/>
              <a:t>panel</a:t>
            </a:r>
            <a:r>
              <a:rPr lang="it-IT" dirty="0" smtClean="0"/>
              <a:t> </a:t>
            </a:r>
            <a:endParaRPr lang="it-IT" dirty="0"/>
          </a:p>
          <a:p>
            <a:pPr fontAlgn="base">
              <a:buFontTx/>
              <a:buChar char="-"/>
            </a:pPr>
            <a:r>
              <a:rPr lang="it-IT" dirty="0" smtClean="0"/>
              <a:t>   Selezionare la sezione ‘Aggiorna’ (Fig.1)</a:t>
            </a:r>
          </a:p>
          <a:p>
            <a:pPr fontAlgn="base">
              <a:buFontTx/>
              <a:buChar char="-"/>
            </a:pPr>
            <a:r>
              <a:rPr lang="it-IT" dirty="0" smtClean="0">
                <a:sym typeface="Wingdings" pitchFamily="2" charset="2"/>
              </a:rPr>
              <a:t>   Deselezionare la casella di controllo </a:t>
            </a:r>
          </a:p>
          <a:p>
            <a:pPr fontAlgn="base"/>
            <a:r>
              <a:rPr lang="it-IT" dirty="0" smtClean="0">
                <a:sym typeface="Wingdings" pitchFamily="2" charset="2"/>
              </a:rPr>
              <a:t>    ‘Controlla automaticamente la presenza di </a:t>
            </a:r>
          </a:p>
          <a:p>
            <a:pPr fontAlgn="base"/>
            <a:r>
              <a:rPr lang="it-IT" dirty="0" smtClean="0">
                <a:sym typeface="Wingdings" pitchFamily="2" charset="2"/>
              </a:rPr>
              <a:t>     aggiornamenti’ </a:t>
            </a:r>
          </a:p>
          <a:p>
            <a:pPr fontAlgn="base">
              <a:buFontTx/>
              <a:buChar char="-"/>
            </a:pPr>
            <a:r>
              <a:rPr lang="it-IT" dirty="0" smtClean="0">
                <a:sym typeface="Wingdings" pitchFamily="2" charset="2"/>
              </a:rPr>
              <a:t>   Automaticamente apparirà il seguente messaggio:</a:t>
            </a:r>
          </a:p>
          <a:p>
            <a:pPr fontAlgn="base">
              <a:buFontTx/>
              <a:buChar char="-"/>
            </a:pPr>
            <a:endParaRPr lang="it-IT" dirty="0">
              <a:sym typeface="Wingdings" pitchFamily="2" charset="2"/>
            </a:endParaRPr>
          </a:p>
          <a:p>
            <a:pPr fontAlgn="base">
              <a:buFontTx/>
              <a:buChar char="-"/>
            </a:pPr>
            <a:endParaRPr lang="it-IT" dirty="0" smtClean="0">
              <a:sym typeface="Wingdings" pitchFamily="2" charset="2"/>
            </a:endParaRPr>
          </a:p>
          <a:p>
            <a:pPr fontAlgn="base">
              <a:buFontTx/>
              <a:buChar char="-"/>
            </a:pPr>
            <a:endParaRPr lang="it-IT" dirty="0" smtClean="0">
              <a:sym typeface="Wingdings" pitchFamily="2" charset="2"/>
            </a:endParaRPr>
          </a:p>
          <a:p>
            <a:pPr fontAlgn="base">
              <a:buFontTx/>
              <a:buChar char="-"/>
            </a:pPr>
            <a:endParaRPr lang="it-IT" dirty="0">
              <a:sym typeface="Wingdings" pitchFamily="2" charset="2"/>
            </a:endParaRPr>
          </a:p>
          <a:p>
            <a:pPr fontAlgn="base">
              <a:buFontTx/>
              <a:buChar char="-"/>
            </a:pPr>
            <a:endParaRPr lang="it-IT" dirty="0" smtClean="0">
              <a:sym typeface="Wingdings" pitchFamily="2" charset="2"/>
            </a:endParaRPr>
          </a:p>
          <a:p>
            <a:pPr fontAlgn="base">
              <a:buFontTx/>
              <a:buChar char="-"/>
            </a:pPr>
            <a:r>
              <a:rPr lang="it-IT" dirty="0">
                <a:sym typeface="Wingdings" pitchFamily="2" charset="2"/>
              </a:rPr>
              <a:t> </a:t>
            </a:r>
            <a:r>
              <a:rPr lang="it-IT" dirty="0" smtClean="0">
                <a:sym typeface="Wingdings" pitchFamily="2" charset="2"/>
              </a:rPr>
              <a:t>  Fate clic sul pulsante “Non controllare”</a:t>
            </a:r>
          </a:p>
          <a:p>
            <a:pPr fontAlgn="base">
              <a:buFontTx/>
              <a:buChar char="-"/>
            </a:pPr>
            <a:r>
              <a:rPr lang="it-IT" dirty="0">
                <a:sym typeface="Wingdings" pitchFamily="2" charset="2"/>
              </a:rPr>
              <a:t> </a:t>
            </a:r>
            <a:r>
              <a:rPr lang="it-IT" dirty="0" smtClean="0">
                <a:sym typeface="Wingdings" pitchFamily="2" charset="2"/>
              </a:rPr>
              <a:t>  Fate clic su </a:t>
            </a:r>
            <a:r>
              <a:rPr lang="it-IT" b="1" dirty="0" smtClean="0">
                <a:sym typeface="Wingdings" pitchFamily="2" charset="2"/>
              </a:rPr>
              <a:t>Applica </a:t>
            </a:r>
            <a:r>
              <a:rPr lang="it-IT" dirty="0" smtClean="0">
                <a:sym typeface="Wingdings" pitchFamily="2" charset="2"/>
              </a:rPr>
              <a:t>nel pannello di controllo JAVA</a:t>
            </a:r>
          </a:p>
          <a:p>
            <a:pPr fontAlgn="base">
              <a:buFontTx/>
              <a:buChar char="-"/>
            </a:pPr>
            <a:r>
              <a:rPr lang="it-IT" dirty="0">
                <a:sym typeface="Wingdings" pitchFamily="2" charset="2"/>
              </a:rPr>
              <a:t> </a:t>
            </a:r>
            <a:r>
              <a:rPr lang="it-IT" dirty="0" smtClean="0">
                <a:sym typeface="Wingdings" pitchFamily="2" charset="2"/>
              </a:rPr>
              <a:t>  Fate clic su </a:t>
            </a:r>
            <a:r>
              <a:rPr lang="it-IT" b="1" dirty="0" smtClean="0">
                <a:sym typeface="Wingdings" pitchFamily="2" charset="2"/>
              </a:rPr>
              <a:t>OK</a:t>
            </a:r>
          </a:p>
          <a:p>
            <a:pPr fontAlgn="base">
              <a:buFontTx/>
              <a:buChar char="-"/>
            </a:pPr>
            <a:endParaRPr lang="it-IT" dirty="0"/>
          </a:p>
          <a:p>
            <a:pPr fontAlgn="base">
              <a:buFontTx/>
              <a:buChar char="-"/>
            </a:pPr>
            <a:endParaRPr lang="it-IT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2348880"/>
            <a:ext cx="704466" cy="37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4077072"/>
            <a:ext cx="3018656" cy="12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6" y="1700808"/>
            <a:ext cx="3147329" cy="328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vale 11"/>
          <p:cNvSpPr/>
          <p:nvPr/>
        </p:nvSpPr>
        <p:spPr>
          <a:xfrm>
            <a:off x="6084168" y="2492896"/>
            <a:ext cx="20162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8244408" y="5013176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Fig.1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132</Words>
  <Application>Microsoft Office PowerPoint</Application>
  <PresentationFormat>Presentazione su schermo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Company>Informatica Trentina S.p.A.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IT535</dc:creator>
  <cp:lastModifiedBy>it080</cp:lastModifiedBy>
  <cp:revision>13</cp:revision>
  <dcterms:created xsi:type="dcterms:W3CDTF">2015-10-07T08:29:06Z</dcterms:created>
  <dcterms:modified xsi:type="dcterms:W3CDTF">2015-10-12T08:50:03Z</dcterms:modified>
</cp:coreProperties>
</file>